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6" r:id="rId4"/>
    <p:sldId id="280" r:id="rId5"/>
    <p:sldId id="265" r:id="rId6"/>
    <p:sldId id="266" r:id="rId7"/>
    <p:sldId id="277" r:id="rId8"/>
    <p:sldId id="267" r:id="rId9"/>
    <p:sldId id="278" r:id="rId10"/>
    <p:sldId id="269" r:id="rId11"/>
    <p:sldId id="270" r:id="rId12"/>
    <p:sldId id="27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540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C7DF7-0D0F-43C9-9AB3-D30023F9C09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EA8D7-7478-42AD-BF4E-71F241529009}">
      <dgm:prSet phldrT="[Text]"/>
      <dgm:spPr/>
      <dgm:t>
        <a:bodyPr/>
        <a:lstStyle/>
        <a:p>
          <a:r>
            <a:rPr lang="en-US" dirty="0" smtClean="0"/>
            <a:t>Contract</a:t>
          </a:r>
          <a:endParaRPr lang="en-US" dirty="0"/>
        </a:p>
      </dgm:t>
    </dgm:pt>
    <dgm:pt modelId="{824E9440-0350-4A14-9667-46321F34F47C}" type="parTrans" cxnId="{66C7587D-12FD-4BC3-997E-5A878EC05B45}">
      <dgm:prSet/>
      <dgm:spPr/>
      <dgm:t>
        <a:bodyPr/>
        <a:lstStyle/>
        <a:p>
          <a:endParaRPr lang="en-US"/>
        </a:p>
      </dgm:t>
    </dgm:pt>
    <dgm:pt modelId="{D2EE814F-BF3E-4FE2-8306-CA6348457A0B}" type="sibTrans" cxnId="{66C7587D-12FD-4BC3-997E-5A878EC05B45}">
      <dgm:prSet/>
      <dgm:spPr/>
      <dgm:t>
        <a:bodyPr/>
        <a:lstStyle/>
        <a:p>
          <a:endParaRPr lang="en-US"/>
        </a:p>
      </dgm:t>
    </dgm:pt>
    <dgm:pt modelId="{50A0D136-2256-4A52-8A33-3E37951F0E0B}">
      <dgm:prSet phldrT="[Text]"/>
      <dgm:spPr/>
      <dgm:t>
        <a:bodyPr/>
        <a:lstStyle/>
        <a:p>
          <a:r>
            <a:rPr lang="en-US" dirty="0" smtClean="0"/>
            <a:t>Recede</a:t>
          </a:r>
          <a:endParaRPr lang="en-US" dirty="0"/>
        </a:p>
      </dgm:t>
    </dgm:pt>
    <dgm:pt modelId="{7071FFCC-4062-481C-81C2-F8953D253441}" type="parTrans" cxnId="{B6E18A96-B81D-488A-8EBB-56020F93B3B6}">
      <dgm:prSet/>
      <dgm:spPr/>
      <dgm:t>
        <a:bodyPr/>
        <a:lstStyle/>
        <a:p>
          <a:endParaRPr lang="en-US"/>
        </a:p>
      </dgm:t>
    </dgm:pt>
    <dgm:pt modelId="{C402A30C-02D5-413A-A1B3-B34890EE6FD8}" type="sibTrans" cxnId="{B6E18A96-B81D-488A-8EBB-56020F93B3B6}">
      <dgm:prSet/>
      <dgm:spPr/>
      <dgm:t>
        <a:bodyPr/>
        <a:lstStyle/>
        <a:p>
          <a:endParaRPr lang="en-US"/>
        </a:p>
      </dgm:t>
    </dgm:pt>
    <dgm:pt modelId="{9939856D-45F9-4CA5-8AAF-9934A6C7C4C6}">
      <dgm:prSet phldrT="[Text]"/>
      <dgm:spPr/>
      <dgm:t>
        <a:bodyPr/>
        <a:lstStyle/>
        <a:p>
          <a:r>
            <a:rPr lang="en-US" dirty="0" smtClean="0"/>
            <a:t>Depress</a:t>
          </a:r>
          <a:endParaRPr lang="en-US" dirty="0"/>
        </a:p>
      </dgm:t>
    </dgm:pt>
    <dgm:pt modelId="{B1164B84-922B-4C04-8998-12F42B824C18}" type="parTrans" cxnId="{E261A7F8-73DD-4830-BBDB-D8D2B559CE5F}">
      <dgm:prSet/>
      <dgm:spPr/>
      <dgm:t>
        <a:bodyPr/>
        <a:lstStyle/>
        <a:p>
          <a:endParaRPr lang="en-US"/>
        </a:p>
      </dgm:t>
    </dgm:pt>
    <dgm:pt modelId="{A1BB9163-AA52-4989-856B-F520C4616141}" type="sibTrans" cxnId="{E261A7F8-73DD-4830-BBDB-D8D2B559CE5F}">
      <dgm:prSet/>
      <dgm:spPr/>
      <dgm:t>
        <a:bodyPr/>
        <a:lstStyle/>
        <a:p>
          <a:endParaRPr lang="en-US"/>
        </a:p>
      </dgm:t>
    </dgm:pt>
    <dgm:pt modelId="{31BC76BB-D7F2-48A0-B727-6509762553D8}">
      <dgm:prSet phldrT="[Text]"/>
      <dgm:spPr/>
      <dgm:t>
        <a:bodyPr/>
        <a:lstStyle/>
        <a:p>
          <a:r>
            <a:rPr lang="en-US" dirty="0" smtClean="0"/>
            <a:t>Expand</a:t>
          </a:r>
          <a:endParaRPr lang="en-US" dirty="0"/>
        </a:p>
      </dgm:t>
    </dgm:pt>
    <dgm:pt modelId="{B9DAD723-4B0F-4E86-9276-6D85F8552DA2}" type="parTrans" cxnId="{01B098F0-8CB1-417A-98BC-2E4F44F37C8E}">
      <dgm:prSet/>
      <dgm:spPr/>
      <dgm:t>
        <a:bodyPr/>
        <a:lstStyle/>
        <a:p>
          <a:endParaRPr lang="en-US"/>
        </a:p>
      </dgm:t>
    </dgm:pt>
    <dgm:pt modelId="{0BCE0CB4-EA9C-4C21-8C6D-5DB51677CCCD}" type="sibTrans" cxnId="{01B098F0-8CB1-417A-98BC-2E4F44F37C8E}">
      <dgm:prSet/>
      <dgm:spPr/>
      <dgm:t>
        <a:bodyPr/>
        <a:lstStyle/>
        <a:p>
          <a:endParaRPr lang="en-US"/>
        </a:p>
      </dgm:t>
    </dgm:pt>
    <dgm:pt modelId="{4754B906-B82D-4AD6-B6E5-113DEBFB22E9}">
      <dgm:prSet phldrT="[Text]"/>
      <dgm:spPr/>
      <dgm:t>
        <a:bodyPr/>
        <a:lstStyle/>
        <a:p>
          <a:r>
            <a:rPr lang="en-US" dirty="0" smtClean="0"/>
            <a:t>Prosper	</a:t>
          </a:r>
          <a:endParaRPr lang="en-US" dirty="0"/>
        </a:p>
      </dgm:t>
    </dgm:pt>
    <dgm:pt modelId="{80231802-15EA-4A82-967F-17CC6E64CA4F}" type="parTrans" cxnId="{9AB50E0D-6CEE-4B71-B78F-0989DEE36D33}">
      <dgm:prSet/>
      <dgm:spPr/>
      <dgm:t>
        <a:bodyPr/>
        <a:lstStyle/>
        <a:p>
          <a:endParaRPr lang="en-US"/>
        </a:p>
      </dgm:t>
    </dgm:pt>
    <dgm:pt modelId="{2B12791E-AEE0-4A97-A12E-D643970F2328}" type="sibTrans" cxnId="{9AB50E0D-6CEE-4B71-B78F-0989DEE36D33}">
      <dgm:prSet/>
      <dgm:spPr/>
      <dgm:t>
        <a:bodyPr/>
        <a:lstStyle/>
        <a:p>
          <a:endParaRPr lang="en-US"/>
        </a:p>
      </dgm:t>
    </dgm:pt>
    <dgm:pt modelId="{F34E45DA-6203-451B-88BA-FC9096B38421}" type="pres">
      <dgm:prSet presAssocID="{6F2C7DF7-0D0F-43C9-9AB3-D30023F9C0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FFDC8-5364-43D0-A8F3-5C034C906EB9}" type="pres">
      <dgm:prSet presAssocID="{814EA8D7-7478-42AD-BF4E-71F241529009}" presName="dummy" presStyleCnt="0"/>
      <dgm:spPr/>
    </dgm:pt>
    <dgm:pt modelId="{13D58513-F3E7-4157-BF03-AD9EDC56EDB8}" type="pres">
      <dgm:prSet presAssocID="{814EA8D7-7478-42AD-BF4E-71F24152900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5EAD-0A9F-4E0C-B92A-828CFC6F66A6}" type="pres">
      <dgm:prSet presAssocID="{D2EE814F-BF3E-4FE2-8306-CA6348457A0B}" presName="sibTrans" presStyleLbl="node1" presStyleIdx="0" presStyleCnt="5"/>
      <dgm:spPr/>
      <dgm:t>
        <a:bodyPr/>
        <a:lstStyle/>
        <a:p>
          <a:endParaRPr lang="en-US"/>
        </a:p>
      </dgm:t>
    </dgm:pt>
    <dgm:pt modelId="{EACAEF17-3B7F-4BCD-B498-41F6F1173A69}" type="pres">
      <dgm:prSet presAssocID="{50A0D136-2256-4A52-8A33-3E37951F0E0B}" presName="dummy" presStyleCnt="0"/>
      <dgm:spPr/>
    </dgm:pt>
    <dgm:pt modelId="{02E67AFC-D2DE-4C78-B190-5AEF31FA71D7}" type="pres">
      <dgm:prSet presAssocID="{50A0D136-2256-4A52-8A33-3E37951F0E0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A09A3-BAA2-428A-B3B7-347A0D01142A}" type="pres">
      <dgm:prSet presAssocID="{C402A30C-02D5-413A-A1B3-B34890EE6FD8}" presName="sibTrans" presStyleLbl="node1" presStyleIdx="1" presStyleCnt="5"/>
      <dgm:spPr/>
      <dgm:t>
        <a:bodyPr/>
        <a:lstStyle/>
        <a:p>
          <a:endParaRPr lang="en-US"/>
        </a:p>
      </dgm:t>
    </dgm:pt>
    <dgm:pt modelId="{A0C9D361-3F69-4BF5-8749-B3164C995ABF}" type="pres">
      <dgm:prSet presAssocID="{9939856D-45F9-4CA5-8AAF-9934A6C7C4C6}" presName="dummy" presStyleCnt="0"/>
      <dgm:spPr/>
    </dgm:pt>
    <dgm:pt modelId="{23F39C14-91A8-42FA-9D7E-0F1D5B945122}" type="pres">
      <dgm:prSet presAssocID="{9939856D-45F9-4CA5-8AAF-9934A6C7C4C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5203B-54BF-40D3-B2C4-14F1746BEA54}" type="pres">
      <dgm:prSet presAssocID="{A1BB9163-AA52-4989-856B-F520C4616141}" presName="sibTrans" presStyleLbl="node1" presStyleIdx="2" presStyleCnt="5"/>
      <dgm:spPr/>
      <dgm:t>
        <a:bodyPr/>
        <a:lstStyle/>
        <a:p>
          <a:endParaRPr lang="en-US"/>
        </a:p>
      </dgm:t>
    </dgm:pt>
    <dgm:pt modelId="{34C74ADE-9659-450C-A40E-D18F831A634E}" type="pres">
      <dgm:prSet presAssocID="{31BC76BB-D7F2-48A0-B727-6509762553D8}" presName="dummy" presStyleCnt="0"/>
      <dgm:spPr/>
    </dgm:pt>
    <dgm:pt modelId="{11B29AD5-34F3-43F2-BD97-42E1CF8C3B59}" type="pres">
      <dgm:prSet presAssocID="{31BC76BB-D7F2-48A0-B727-6509762553D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278B2-CF9C-49A7-AEFA-41092E2C56B8}" type="pres">
      <dgm:prSet presAssocID="{0BCE0CB4-EA9C-4C21-8C6D-5DB51677CCCD}" presName="sibTrans" presStyleLbl="node1" presStyleIdx="3" presStyleCnt="5"/>
      <dgm:spPr/>
      <dgm:t>
        <a:bodyPr/>
        <a:lstStyle/>
        <a:p>
          <a:endParaRPr lang="en-US"/>
        </a:p>
      </dgm:t>
    </dgm:pt>
    <dgm:pt modelId="{C33E6AEF-7055-4188-B4E9-18F735F2B154}" type="pres">
      <dgm:prSet presAssocID="{4754B906-B82D-4AD6-B6E5-113DEBFB22E9}" presName="dummy" presStyleCnt="0"/>
      <dgm:spPr/>
    </dgm:pt>
    <dgm:pt modelId="{D0BFC7CA-0D41-4DFE-88DE-900B68FE071A}" type="pres">
      <dgm:prSet presAssocID="{4754B906-B82D-4AD6-B6E5-113DEBFB22E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DA3A7-2AA9-434F-B1FF-B605CDEF434A}" type="pres">
      <dgm:prSet presAssocID="{2B12791E-AEE0-4A97-A12E-D643970F2328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5395E23-89B7-4EC3-88FC-541D77B7D44B}" type="presOf" srcId="{9939856D-45F9-4CA5-8AAF-9934A6C7C4C6}" destId="{23F39C14-91A8-42FA-9D7E-0F1D5B945122}" srcOrd="0" destOrd="0" presId="urn:microsoft.com/office/officeart/2005/8/layout/cycle1"/>
    <dgm:cxn modelId="{56E85B74-2D0E-4EC3-A763-282106C7F99D}" type="presOf" srcId="{2B12791E-AEE0-4A97-A12E-D643970F2328}" destId="{56CDA3A7-2AA9-434F-B1FF-B605CDEF434A}" srcOrd="0" destOrd="0" presId="urn:microsoft.com/office/officeart/2005/8/layout/cycle1"/>
    <dgm:cxn modelId="{AA0A90EB-0122-4C80-9CE3-60FAF91093B9}" type="presOf" srcId="{A1BB9163-AA52-4989-856B-F520C4616141}" destId="{7C55203B-54BF-40D3-B2C4-14F1746BEA54}" srcOrd="0" destOrd="0" presId="urn:microsoft.com/office/officeart/2005/8/layout/cycle1"/>
    <dgm:cxn modelId="{B217297F-9265-4FD5-8537-B41C5AFD9886}" type="presOf" srcId="{31BC76BB-D7F2-48A0-B727-6509762553D8}" destId="{11B29AD5-34F3-43F2-BD97-42E1CF8C3B59}" srcOrd="0" destOrd="0" presId="urn:microsoft.com/office/officeart/2005/8/layout/cycle1"/>
    <dgm:cxn modelId="{B6E18A96-B81D-488A-8EBB-56020F93B3B6}" srcId="{6F2C7DF7-0D0F-43C9-9AB3-D30023F9C091}" destId="{50A0D136-2256-4A52-8A33-3E37951F0E0B}" srcOrd="1" destOrd="0" parTransId="{7071FFCC-4062-481C-81C2-F8953D253441}" sibTransId="{C402A30C-02D5-413A-A1B3-B34890EE6FD8}"/>
    <dgm:cxn modelId="{CBCDAB79-4AFE-46D7-9301-A79443759A53}" type="presOf" srcId="{D2EE814F-BF3E-4FE2-8306-CA6348457A0B}" destId="{ADAB5EAD-0A9F-4E0C-B92A-828CFC6F66A6}" srcOrd="0" destOrd="0" presId="urn:microsoft.com/office/officeart/2005/8/layout/cycle1"/>
    <dgm:cxn modelId="{66C7587D-12FD-4BC3-997E-5A878EC05B45}" srcId="{6F2C7DF7-0D0F-43C9-9AB3-D30023F9C091}" destId="{814EA8D7-7478-42AD-BF4E-71F241529009}" srcOrd="0" destOrd="0" parTransId="{824E9440-0350-4A14-9667-46321F34F47C}" sibTransId="{D2EE814F-BF3E-4FE2-8306-CA6348457A0B}"/>
    <dgm:cxn modelId="{A04B9C11-D37C-473B-B1E2-9DCF22719C84}" type="presOf" srcId="{50A0D136-2256-4A52-8A33-3E37951F0E0B}" destId="{02E67AFC-D2DE-4C78-B190-5AEF31FA71D7}" srcOrd="0" destOrd="0" presId="urn:microsoft.com/office/officeart/2005/8/layout/cycle1"/>
    <dgm:cxn modelId="{92FA7451-59FB-49E0-AD0D-3D8C10205C86}" type="presOf" srcId="{4754B906-B82D-4AD6-B6E5-113DEBFB22E9}" destId="{D0BFC7CA-0D41-4DFE-88DE-900B68FE071A}" srcOrd="0" destOrd="0" presId="urn:microsoft.com/office/officeart/2005/8/layout/cycle1"/>
    <dgm:cxn modelId="{01B098F0-8CB1-417A-98BC-2E4F44F37C8E}" srcId="{6F2C7DF7-0D0F-43C9-9AB3-D30023F9C091}" destId="{31BC76BB-D7F2-48A0-B727-6509762553D8}" srcOrd="3" destOrd="0" parTransId="{B9DAD723-4B0F-4E86-9276-6D85F8552DA2}" sibTransId="{0BCE0CB4-EA9C-4C21-8C6D-5DB51677CCCD}"/>
    <dgm:cxn modelId="{20E385FA-5213-44D7-A8C7-5D61A45C04E1}" type="presOf" srcId="{814EA8D7-7478-42AD-BF4E-71F241529009}" destId="{13D58513-F3E7-4157-BF03-AD9EDC56EDB8}" srcOrd="0" destOrd="0" presId="urn:microsoft.com/office/officeart/2005/8/layout/cycle1"/>
    <dgm:cxn modelId="{9AB50E0D-6CEE-4B71-B78F-0989DEE36D33}" srcId="{6F2C7DF7-0D0F-43C9-9AB3-D30023F9C091}" destId="{4754B906-B82D-4AD6-B6E5-113DEBFB22E9}" srcOrd="4" destOrd="0" parTransId="{80231802-15EA-4A82-967F-17CC6E64CA4F}" sibTransId="{2B12791E-AEE0-4A97-A12E-D643970F2328}"/>
    <dgm:cxn modelId="{51B32326-2D7A-48F6-8A3F-03014D4C4E83}" type="presOf" srcId="{0BCE0CB4-EA9C-4C21-8C6D-5DB51677CCCD}" destId="{A2D278B2-CF9C-49A7-AEFA-41092E2C56B8}" srcOrd="0" destOrd="0" presId="urn:microsoft.com/office/officeart/2005/8/layout/cycle1"/>
    <dgm:cxn modelId="{F3B924F0-D9FC-4F51-A856-61CB9E46D171}" type="presOf" srcId="{6F2C7DF7-0D0F-43C9-9AB3-D30023F9C091}" destId="{F34E45DA-6203-451B-88BA-FC9096B38421}" srcOrd="0" destOrd="0" presId="urn:microsoft.com/office/officeart/2005/8/layout/cycle1"/>
    <dgm:cxn modelId="{F2230C8D-1DD8-4E70-AA31-9FE95A63212E}" type="presOf" srcId="{C402A30C-02D5-413A-A1B3-B34890EE6FD8}" destId="{C09A09A3-BAA2-428A-B3B7-347A0D01142A}" srcOrd="0" destOrd="0" presId="urn:microsoft.com/office/officeart/2005/8/layout/cycle1"/>
    <dgm:cxn modelId="{E261A7F8-73DD-4830-BBDB-D8D2B559CE5F}" srcId="{6F2C7DF7-0D0F-43C9-9AB3-D30023F9C091}" destId="{9939856D-45F9-4CA5-8AAF-9934A6C7C4C6}" srcOrd="2" destOrd="0" parTransId="{B1164B84-922B-4C04-8998-12F42B824C18}" sibTransId="{A1BB9163-AA52-4989-856B-F520C4616141}"/>
    <dgm:cxn modelId="{B744741E-3DA4-4927-A172-F6CA45724D2F}" type="presParOf" srcId="{F34E45DA-6203-451B-88BA-FC9096B38421}" destId="{AD1FFDC8-5364-43D0-A8F3-5C034C906EB9}" srcOrd="0" destOrd="0" presId="urn:microsoft.com/office/officeart/2005/8/layout/cycle1"/>
    <dgm:cxn modelId="{3943E684-67A0-4A3F-BE94-60AC1A936843}" type="presParOf" srcId="{F34E45DA-6203-451B-88BA-FC9096B38421}" destId="{13D58513-F3E7-4157-BF03-AD9EDC56EDB8}" srcOrd="1" destOrd="0" presId="urn:microsoft.com/office/officeart/2005/8/layout/cycle1"/>
    <dgm:cxn modelId="{90A267E7-6972-4A4A-AEA9-6D76FE087B20}" type="presParOf" srcId="{F34E45DA-6203-451B-88BA-FC9096B38421}" destId="{ADAB5EAD-0A9F-4E0C-B92A-828CFC6F66A6}" srcOrd="2" destOrd="0" presId="urn:microsoft.com/office/officeart/2005/8/layout/cycle1"/>
    <dgm:cxn modelId="{4533D288-413C-4D28-B0FC-3F8F88AC120B}" type="presParOf" srcId="{F34E45DA-6203-451B-88BA-FC9096B38421}" destId="{EACAEF17-3B7F-4BCD-B498-41F6F1173A69}" srcOrd="3" destOrd="0" presId="urn:microsoft.com/office/officeart/2005/8/layout/cycle1"/>
    <dgm:cxn modelId="{ED3EA30A-9473-46A5-AAD3-448211B8BC95}" type="presParOf" srcId="{F34E45DA-6203-451B-88BA-FC9096B38421}" destId="{02E67AFC-D2DE-4C78-B190-5AEF31FA71D7}" srcOrd="4" destOrd="0" presId="urn:microsoft.com/office/officeart/2005/8/layout/cycle1"/>
    <dgm:cxn modelId="{A009814D-0A6A-481A-BD87-4309AD1F4F53}" type="presParOf" srcId="{F34E45DA-6203-451B-88BA-FC9096B38421}" destId="{C09A09A3-BAA2-428A-B3B7-347A0D01142A}" srcOrd="5" destOrd="0" presId="urn:microsoft.com/office/officeart/2005/8/layout/cycle1"/>
    <dgm:cxn modelId="{F9ADECF7-5A96-4108-92AF-A1F822D460B1}" type="presParOf" srcId="{F34E45DA-6203-451B-88BA-FC9096B38421}" destId="{A0C9D361-3F69-4BF5-8749-B3164C995ABF}" srcOrd="6" destOrd="0" presId="urn:microsoft.com/office/officeart/2005/8/layout/cycle1"/>
    <dgm:cxn modelId="{4D03ACF1-C709-459E-BBA8-AE6C20303860}" type="presParOf" srcId="{F34E45DA-6203-451B-88BA-FC9096B38421}" destId="{23F39C14-91A8-42FA-9D7E-0F1D5B945122}" srcOrd="7" destOrd="0" presId="urn:microsoft.com/office/officeart/2005/8/layout/cycle1"/>
    <dgm:cxn modelId="{9056B99A-3E32-496D-8C03-30B968998776}" type="presParOf" srcId="{F34E45DA-6203-451B-88BA-FC9096B38421}" destId="{7C55203B-54BF-40D3-B2C4-14F1746BEA54}" srcOrd="8" destOrd="0" presId="urn:microsoft.com/office/officeart/2005/8/layout/cycle1"/>
    <dgm:cxn modelId="{6AEA2DA4-4344-45DA-95F3-376581E0284E}" type="presParOf" srcId="{F34E45DA-6203-451B-88BA-FC9096B38421}" destId="{34C74ADE-9659-450C-A40E-D18F831A634E}" srcOrd="9" destOrd="0" presId="urn:microsoft.com/office/officeart/2005/8/layout/cycle1"/>
    <dgm:cxn modelId="{EBEE8638-5258-44D5-8B90-5D0F70719F29}" type="presParOf" srcId="{F34E45DA-6203-451B-88BA-FC9096B38421}" destId="{11B29AD5-34F3-43F2-BD97-42E1CF8C3B59}" srcOrd="10" destOrd="0" presId="urn:microsoft.com/office/officeart/2005/8/layout/cycle1"/>
    <dgm:cxn modelId="{90144D22-B910-489C-B088-FB1E78C6E096}" type="presParOf" srcId="{F34E45DA-6203-451B-88BA-FC9096B38421}" destId="{A2D278B2-CF9C-49A7-AEFA-41092E2C56B8}" srcOrd="11" destOrd="0" presId="urn:microsoft.com/office/officeart/2005/8/layout/cycle1"/>
    <dgm:cxn modelId="{13BBB5C3-BE5E-4CDA-896B-3DAF75A95B82}" type="presParOf" srcId="{F34E45DA-6203-451B-88BA-FC9096B38421}" destId="{C33E6AEF-7055-4188-B4E9-18F735F2B154}" srcOrd="12" destOrd="0" presId="urn:microsoft.com/office/officeart/2005/8/layout/cycle1"/>
    <dgm:cxn modelId="{1627EBF7-F28D-401C-8AA1-BAC0E96C2997}" type="presParOf" srcId="{F34E45DA-6203-451B-88BA-FC9096B38421}" destId="{D0BFC7CA-0D41-4DFE-88DE-900B68FE071A}" srcOrd="13" destOrd="0" presId="urn:microsoft.com/office/officeart/2005/8/layout/cycle1"/>
    <dgm:cxn modelId="{1A52A046-F1FD-4C50-BF3C-548B1F8845F8}" type="presParOf" srcId="{F34E45DA-6203-451B-88BA-FC9096B38421}" destId="{56CDA3A7-2AA9-434F-B1FF-B605CDEF434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2595F-59BB-4F8B-9576-ECCD47F30D8A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</dgm:pt>
    <dgm:pt modelId="{0F268206-1165-4223-9B06-52DEA600215D}">
      <dgm:prSet phldrT="[Text]"/>
      <dgm:spPr/>
      <dgm:t>
        <a:bodyPr/>
        <a:lstStyle/>
        <a:p>
          <a:r>
            <a:rPr lang="en-US" dirty="0" smtClean="0"/>
            <a:t>Decline in production</a:t>
          </a:r>
          <a:endParaRPr lang="en-US" dirty="0"/>
        </a:p>
      </dgm:t>
    </dgm:pt>
    <dgm:pt modelId="{889EB931-B19C-409F-B172-CA6091488B76}" type="parTrans" cxnId="{0510BEE0-F663-4D39-8EC3-38B6D1882F21}">
      <dgm:prSet/>
      <dgm:spPr/>
      <dgm:t>
        <a:bodyPr/>
        <a:lstStyle/>
        <a:p>
          <a:endParaRPr lang="en-US"/>
        </a:p>
      </dgm:t>
    </dgm:pt>
    <dgm:pt modelId="{43A9F969-5322-433F-BFC4-45BC08705E36}" type="sibTrans" cxnId="{0510BEE0-F663-4D39-8EC3-38B6D1882F21}">
      <dgm:prSet/>
      <dgm:spPr/>
      <dgm:t>
        <a:bodyPr/>
        <a:lstStyle/>
        <a:p>
          <a:endParaRPr lang="en-US"/>
        </a:p>
      </dgm:t>
    </dgm:pt>
    <dgm:pt modelId="{DD93F855-A6A3-425B-9A8E-491CFBFAA7F5}">
      <dgm:prSet phldrT="[Text]" custT="1"/>
      <dgm:spPr/>
      <dgm:t>
        <a:bodyPr/>
        <a:lstStyle/>
        <a:p>
          <a:r>
            <a:rPr lang="en-US" sz="2400" dirty="0" smtClean="0"/>
            <a:t>Rise in </a:t>
          </a:r>
          <a:r>
            <a:rPr lang="en-US" sz="2400" dirty="0" err="1" smtClean="0"/>
            <a:t>unemploy-ment</a:t>
          </a:r>
          <a:endParaRPr lang="en-US" sz="2400" dirty="0"/>
        </a:p>
      </dgm:t>
    </dgm:pt>
    <dgm:pt modelId="{EB40041C-0420-414E-BD7B-AF325749C624}" type="parTrans" cxnId="{EF4E114B-1FA2-45DC-8B11-0F4C4F96D245}">
      <dgm:prSet/>
      <dgm:spPr/>
      <dgm:t>
        <a:bodyPr/>
        <a:lstStyle/>
        <a:p>
          <a:endParaRPr lang="en-US"/>
        </a:p>
      </dgm:t>
    </dgm:pt>
    <dgm:pt modelId="{4E698D5B-7D2E-4FD7-AAA2-7243A1194C41}" type="sibTrans" cxnId="{EF4E114B-1FA2-45DC-8B11-0F4C4F96D245}">
      <dgm:prSet/>
      <dgm:spPr/>
      <dgm:t>
        <a:bodyPr/>
        <a:lstStyle/>
        <a:p>
          <a:endParaRPr lang="en-US"/>
        </a:p>
      </dgm:t>
    </dgm:pt>
    <dgm:pt modelId="{2285FB04-3D26-4051-8DEB-19EEA97DD9EC}">
      <dgm:prSet phldrT="[Text]" custT="1"/>
      <dgm:spPr/>
      <dgm:t>
        <a:bodyPr/>
        <a:lstStyle/>
        <a:p>
          <a:r>
            <a:rPr lang="en-US" sz="2400" dirty="0" smtClean="0"/>
            <a:t>Less spending</a:t>
          </a:r>
          <a:endParaRPr lang="en-US" sz="2400" dirty="0"/>
        </a:p>
      </dgm:t>
    </dgm:pt>
    <dgm:pt modelId="{5CC71496-D648-4FF8-8090-38916CDBA9BA}" type="parTrans" cxnId="{BB916864-1B81-407B-9CAE-6EDE276B1DD4}">
      <dgm:prSet/>
      <dgm:spPr/>
      <dgm:t>
        <a:bodyPr/>
        <a:lstStyle/>
        <a:p>
          <a:endParaRPr lang="en-US"/>
        </a:p>
      </dgm:t>
    </dgm:pt>
    <dgm:pt modelId="{FEEB5B7B-6439-4B84-B602-B83E32BABE4F}" type="sibTrans" cxnId="{BB916864-1B81-407B-9CAE-6EDE276B1DD4}">
      <dgm:prSet/>
      <dgm:spPr/>
      <dgm:t>
        <a:bodyPr/>
        <a:lstStyle/>
        <a:p>
          <a:endParaRPr lang="en-US"/>
        </a:p>
      </dgm:t>
    </dgm:pt>
    <dgm:pt modelId="{5D1557BC-389A-41D2-AB15-9A7B45CA26BA}" type="pres">
      <dgm:prSet presAssocID="{C1B2595F-59BB-4F8B-9576-ECCD47F30D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4C8BF9-6309-4BD7-8794-B3CED9C1C6DF}" type="pres">
      <dgm:prSet presAssocID="{0F268206-1165-4223-9B06-52DEA600215D}" presName="gear1" presStyleLbl="node1" presStyleIdx="0" presStyleCnt="3" custLinFactNeighborX="9741" custLinFactNeighborY="-1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22B3F-89CE-42BC-8FB7-9B23DA8F5560}" type="pres">
      <dgm:prSet presAssocID="{0F268206-1165-4223-9B06-52DEA600215D}" presName="gear1srcNode" presStyleLbl="node1" presStyleIdx="0" presStyleCnt="3"/>
      <dgm:spPr/>
      <dgm:t>
        <a:bodyPr/>
        <a:lstStyle/>
        <a:p>
          <a:endParaRPr lang="en-US"/>
        </a:p>
      </dgm:t>
    </dgm:pt>
    <dgm:pt modelId="{A0964F8C-5757-435B-8DFA-2E70967B96C7}" type="pres">
      <dgm:prSet presAssocID="{0F268206-1165-4223-9B06-52DEA600215D}" presName="gear1dstNode" presStyleLbl="node1" presStyleIdx="0" presStyleCnt="3"/>
      <dgm:spPr/>
      <dgm:t>
        <a:bodyPr/>
        <a:lstStyle/>
        <a:p>
          <a:endParaRPr lang="en-US"/>
        </a:p>
      </dgm:t>
    </dgm:pt>
    <dgm:pt modelId="{06679D2F-0EEA-4B61-9E27-AB5556214BC1}" type="pres">
      <dgm:prSet presAssocID="{DD93F855-A6A3-425B-9A8E-491CFBFAA7F5}" presName="gear2" presStyleLbl="node1" presStyleIdx="1" presStyleCnt="3" custScaleX="148062" custScaleY="138144" custLinFactNeighborX="-26515" custLinFactNeighborY="133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9F5CF-81A3-44B1-B58D-55992C2CB0AE}" type="pres">
      <dgm:prSet presAssocID="{DD93F855-A6A3-425B-9A8E-491CFBFAA7F5}" presName="gear2srcNode" presStyleLbl="node1" presStyleIdx="1" presStyleCnt="3"/>
      <dgm:spPr/>
      <dgm:t>
        <a:bodyPr/>
        <a:lstStyle/>
        <a:p>
          <a:endParaRPr lang="en-US"/>
        </a:p>
      </dgm:t>
    </dgm:pt>
    <dgm:pt modelId="{259503D3-D156-4A34-BC9A-89A5EA74751A}" type="pres">
      <dgm:prSet presAssocID="{DD93F855-A6A3-425B-9A8E-491CFBFAA7F5}" presName="gear2dstNode" presStyleLbl="node1" presStyleIdx="1" presStyleCnt="3"/>
      <dgm:spPr/>
      <dgm:t>
        <a:bodyPr/>
        <a:lstStyle/>
        <a:p>
          <a:endParaRPr lang="en-US"/>
        </a:p>
      </dgm:t>
    </dgm:pt>
    <dgm:pt modelId="{1D9C79E0-42DB-4F38-A27E-1F6951AC874D}" type="pres">
      <dgm:prSet presAssocID="{2285FB04-3D26-4051-8DEB-19EEA97DD9EC}" presName="gear3" presStyleLbl="node1" presStyleIdx="2" presStyleCnt="3" custScaleX="113362" custScaleY="111551" custLinFactNeighborX="126" custLinFactNeighborY="60"/>
      <dgm:spPr/>
      <dgm:t>
        <a:bodyPr/>
        <a:lstStyle/>
        <a:p>
          <a:endParaRPr lang="en-US"/>
        </a:p>
      </dgm:t>
    </dgm:pt>
    <dgm:pt modelId="{5C42A3EF-15FC-4BEA-B30A-A8AB098A38A2}" type="pres">
      <dgm:prSet presAssocID="{2285FB04-3D26-4051-8DEB-19EEA97DD9E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F1909-E744-42FC-930D-B579505DB232}" type="pres">
      <dgm:prSet presAssocID="{2285FB04-3D26-4051-8DEB-19EEA97DD9EC}" presName="gear3srcNode" presStyleLbl="node1" presStyleIdx="2" presStyleCnt="3"/>
      <dgm:spPr/>
      <dgm:t>
        <a:bodyPr/>
        <a:lstStyle/>
        <a:p>
          <a:endParaRPr lang="en-US"/>
        </a:p>
      </dgm:t>
    </dgm:pt>
    <dgm:pt modelId="{61381E34-6E33-4D99-B569-744FCA7711F4}" type="pres">
      <dgm:prSet presAssocID="{2285FB04-3D26-4051-8DEB-19EEA97DD9EC}" presName="gear3dstNode" presStyleLbl="node1" presStyleIdx="2" presStyleCnt="3"/>
      <dgm:spPr/>
      <dgm:t>
        <a:bodyPr/>
        <a:lstStyle/>
        <a:p>
          <a:endParaRPr lang="en-US"/>
        </a:p>
      </dgm:t>
    </dgm:pt>
    <dgm:pt modelId="{2374B877-5953-47BA-BA23-C28FC9FCDE04}" type="pres">
      <dgm:prSet presAssocID="{43A9F969-5322-433F-BFC4-45BC08705E36}" presName="connector1" presStyleLbl="sibTrans2D1" presStyleIdx="0" presStyleCnt="3" custLinFactNeighborX="6899" custLinFactNeighborY="-146"/>
      <dgm:spPr/>
      <dgm:t>
        <a:bodyPr/>
        <a:lstStyle/>
        <a:p>
          <a:endParaRPr lang="en-US"/>
        </a:p>
      </dgm:t>
    </dgm:pt>
    <dgm:pt modelId="{4D427EA7-088F-41F1-AECC-AC1199497981}" type="pres">
      <dgm:prSet presAssocID="{4E698D5B-7D2E-4FD7-AAA2-7243A1194C41}" presName="connector2" presStyleLbl="sibTrans2D1" presStyleIdx="1" presStyleCnt="3" custLinFactNeighborX="-40489" custLinFactNeighborY="2528"/>
      <dgm:spPr/>
      <dgm:t>
        <a:bodyPr/>
        <a:lstStyle/>
        <a:p>
          <a:endParaRPr lang="en-US"/>
        </a:p>
      </dgm:t>
    </dgm:pt>
    <dgm:pt modelId="{27DC848F-E065-4495-9E55-B4EF37E4FE73}" type="pres">
      <dgm:prSet presAssocID="{FEEB5B7B-6439-4B84-B602-B83E32BABE4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2E564C0-74F1-4F16-B2D1-94D9D3393E58}" type="presOf" srcId="{2285FB04-3D26-4051-8DEB-19EEA97DD9EC}" destId="{F75F1909-E744-42FC-930D-B579505DB232}" srcOrd="2" destOrd="0" presId="urn:microsoft.com/office/officeart/2005/8/layout/gear1"/>
    <dgm:cxn modelId="{BB916864-1B81-407B-9CAE-6EDE276B1DD4}" srcId="{C1B2595F-59BB-4F8B-9576-ECCD47F30D8A}" destId="{2285FB04-3D26-4051-8DEB-19EEA97DD9EC}" srcOrd="2" destOrd="0" parTransId="{5CC71496-D648-4FF8-8090-38916CDBA9BA}" sibTransId="{FEEB5B7B-6439-4B84-B602-B83E32BABE4F}"/>
    <dgm:cxn modelId="{2FD30CFC-328E-48A9-8E8E-411EEC716177}" type="presOf" srcId="{DD93F855-A6A3-425B-9A8E-491CFBFAA7F5}" destId="{259503D3-D156-4A34-BC9A-89A5EA74751A}" srcOrd="2" destOrd="0" presId="urn:microsoft.com/office/officeart/2005/8/layout/gear1"/>
    <dgm:cxn modelId="{31754F30-1835-493D-87C1-00EE8D509BA8}" type="presOf" srcId="{0F268206-1165-4223-9B06-52DEA600215D}" destId="{A2022B3F-89CE-42BC-8FB7-9B23DA8F5560}" srcOrd="1" destOrd="0" presId="urn:microsoft.com/office/officeart/2005/8/layout/gear1"/>
    <dgm:cxn modelId="{BB5BCD85-3090-4A89-8C0F-1B93C788FCCD}" type="presOf" srcId="{FEEB5B7B-6439-4B84-B602-B83E32BABE4F}" destId="{27DC848F-E065-4495-9E55-B4EF37E4FE73}" srcOrd="0" destOrd="0" presId="urn:microsoft.com/office/officeart/2005/8/layout/gear1"/>
    <dgm:cxn modelId="{FD35D0DF-AA0F-4A97-BE1C-D90C9AA5546B}" type="presOf" srcId="{0F268206-1165-4223-9B06-52DEA600215D}" destId="{A0964F8C-5757-435B-8DFA-2E70967B96C7}" srcOrd="2" destOrd="0" presId="urn:microsoft.com/office/officeart/2005/8/layout/gear1"/>
    <dgm:cxn modelId="{B5F49537-76CB-42CC-938B-7725F4DCE1DF}" type="presOf" srcId="{0F268206-1165-4223-9B06-52DEA600215D}" destId="{C84C8BF9-6309-4BD7-8794-B3CED9C1C6DF}" srcOrd="0" destOrd="0" presId="urn:microsoft.com/office/officeart/2005/8/layout/gear1"/>
    <dgm:cxn modelId="{1339A8EA-F582-498C-A84F-BF8CA662FB37}" type="presOf" srcId="{43A9F969-5322-433F-BFC4-45BC08705E36}" destId="{2374B877-5953-47BA-BA23-C28FC9FCDE04}" srcOrd="0" destOrd="0" presId="urn:microsoft.com/office/officeart/2005/8/layout/gear1"/>
    <dgm:cxn modelId="{6A2D1D3C-1D61-471E-89CD-938A6A94D817}" type="presOf" srcId="{DD93F855-A6A3-425B-9A8E-491CFBFAA7F5}" destId="{06679D2F-0EEA-4B61-9E27-AB5556214BC1}" srcOrd="0" destOrd="0" presId="urn:microsoft.com/office/officeart/2005/8/layout/gear1"/>
    <dgm:cxn modelId="{6745D28B-1818-4E75-BD10-0501CE01D62C}" type="presOf" srcId="{2285FB04-3D26-4051-8DEB-19EEA97DD9EC}" destId="{5C42A3EF-15FC-4BEA-B30A-A8AB098A38A2}" srcOrd="1" destOrd="0" presId="urn:microsoft.com/office/officeart/2005/8/layout/gear1"/>
    <dgm:cxn modelId="{EF4E114B-1FA2-45DC-8B11-0F4C4F96D245}" srcId="{C1B2595F-59BB-4F8B-9576-ECCD47F30D8A}" destId="{DD93F855-A6A3-425B-9A8E-491CFBFAA7F5}" srcOrd="1" destOrd="0" parTransId="{EB40041C-0420-414E-BD7B-AF325749C624}" sibTransId="{4E698D5B-7D2E-4FD7-AAA2-7243A1194C41}"/>
    <dgm:cxn modelId="{23785B39-E239-4323-A3F6-6E3064695007}" type="presOf" srcId="{2285FB04-3D26-4051-8DEB-19EEA97DD9EC}" destId="{61381E34-6E33-4D99-B569-744FCA7711F4}" srcOrd="3" destOrd="0" presId="urn:microsoft.com/office/officeart/2005/8/layout/gear1"/>
    <dgm:cxn modelId="{7B1F80FA-801E-4B56-8ABB-516F80D3B13A}" type="presOf" srcId="{DD93F855-A6A3-425B-9A8E-491CFBFAA7F5}" destId="{FB59F5CF-81A3-44B1-B58D-55992C2CB0AE}" srcOrd="1" destOrd="0" presId="urn:microsoft.com/office/officeart/2005/8/layout/gear1"/>
    <dgm:cxn modelId="{CDD47BD7-CF7E-4A72-8E86-4A271A6051E9}" type="presOf" srcId="{C1B2595F-59BB-4F8B-9576-ECCD47F30D8A}" destId="{5D1557BC-389A-41D2-AB15-9A7B45CA26BA}" srcOrd="0" destOrd="0" presId="urn:microsoft.com/office/officeart/2005/8/layout/gear1"/>
    <dgm:cxn modelId="{965EF3BC-013E-415E-BCA6-C8A5DFBA0A64}" type="presOf" srcId="{2285FB04-3D26-4051-8DEB-19EEA97DD9EC}" destId="{1D9C79E0-42DB-4F38-A27E-1F6951AC874D}" srcOrd="0" destOrd="0" presId="urn:microsoft.com/office/officeart/2005/8/layout/gear1"/>
    <dgm:cxn modelId="{0510BEE0-F663-4D39-8EC3-38B6D1882F21}" srcId="{C1B2595F-59BB-4F8B-9576-ECCD47F30D8A}" destId="{0F268206-1165-4223-9B06-52DEA600215D}" srcOrd="0" destOrd="0" parTransId="{889EB931-B19C-409F-B172-CA6091488B76}" sibTransId="{43A9F969-5322-433F-BFC4-45BC08705E36}"/>
    <dgm:cxn modelId="{3B01340A-FD7E-43A7-90CC-F5FA93173E36}" type="presOf" srcId="{4E698D5B-7D2E-4FD7-AAA2-7243A1194C41}" destId="{4D427EA7-088F-41F1-AECC-AC1199497981}" srcOrd="0" destOrd="0" presId="urn:microsoft.com/office/officeart/2005/8/layout/gear1"/>
    <dgm:cxn modelId="{A29F9363-74EA-4898-B817-A9C13DF7B21F}" type="presParOf" srcId="{5D1557BC-389A-41D2-AB15-9A7B45CA26BA}" destId="{C84C8BF9-6309-4BD7-8794-B3CED9C1C6DF}" srcOrd="0" destOrd="0" presId="urn:microsoft.com/office/officeart/2005/8/layout/gear1"/>
    <dgm:cxn modelId="{48DD44F2-B1BC-434F-A2C3-5D5A8A591F0B}" type="presParOf" srcId="{5D1557BC-389A-41D2-AB15-9A7B45CA26BA}" destId="{A2022B3F-89CE-42BC-8FB7-9B23DA8F5560}" srcOrd="1" destOrd="0" presId="urn:microsoft.com/office/officeart/2005/8/layout/gear1"/>
    <dgm:cxn modelId="{A12DDCAC-215D-47D3-8437-DD7689A3D751}" type="presParOf" srcId="{5D1557BC-389A-41D2-AB15-9A7B45CA26BA}" destId="{A0964F8C-5757-435B-8DFA-2E70967B96C7}" srcOrd="2" destOrd="0" presId="urn:microsoft.com/office/officeart/2005/8/layout/gear1"/>
    <dgm:cxn modelId="{F753479A-F1A2-4A7A-8C22-7ABCA4E9A27B}" type="presParOf" srcId="{5D1557BC-389A-41D2-AB15-9A7B45CA26BA}" destId="{06679D2F-0EEA-4B61-9E27-AB5556214BC1}" srcOrd="3" destOrd="0" presId="urn:microsoft.com/office/officeart/2005/8/layout/gear1"/>
    <dgm:cxn modelId="{D5791465-9D7A-4B89-AB5B-BCB8C6CF0F8F}" type="presParOf" srcId="{5D1557BC-389A-41D2-AB15-9A7B45CA26BA}" destId="{FB59F5CF-81A3-44B1-B58D-55992C2CB0AE}" srcOrd="4" destOrd="0" presId="urn:microsoft.com/office/officeart/2005/8/layout/gear1"/>
    <dgm:cxn modelId="{18B62BFF-A7AD-4640-9C55-9F43E59551EB}" type="presParOf" srcId="{5D1557BC-389A-41D2-AB15-9A7B45CA26BA}" destId="{259503D3-D156-4A34-BC9A-89A5EA74751A}" srcOrd="5" destOrd="0" presId="urn:microsoft.com/office/officeart/2005/8/layout/gear1"/>
    <dgm:cxn modelId="{3088C3DF-3C14-4E29-92A2-D6076D927195}" type="presParOf" srcId="{5D1557BC-389A-41D2-AB15-9A7B45CA26BA}" destId="{1D9C79E0-42DB-4F38-A27E-1F6951AC874D}" srcOrd="6" destOrd="0" presId="urn:microsoft.com/office/officeart/2005/8/layout/gear1"/>
    <dgm:cxn modelId="{3564375D-8055-4A2D-8586-D887B458C205}" type="presParOf" srcId="{5D1557BC-389A-41D2-AB15-9A7B45CA26BA}" destId="{5C42A3EF-15FC-4BEA-B30A-A8AB098A38A2}" srcOrd="7" destOrd="0" presId="urn:microsoft.com/office/officeart/2005/8/layout/gear1"/>
    <dgm:cxn modelId="{298D4A2D-B1A3-4D67-A463-CBC428959885}" type="presParOf" srcId="{5D1557BC-389A-41D2-AB15-9A7B45CA26BA}" destId="{F75F1909-E744-42FC-930D-B579505DB232}" srcOrd="8" destOrd="0" presId="urn:microsoft.com/office/officeart/2005/8/layout/gear1"/>
    <dgm:cxn modelId="{6B56F29F-7131-4891-8394-EFA70D3F87AC}" type="presParOf" srcId="{5D1557BC-389A-41D2-AB15-9A7B45CA26BA}" destId="{61381E34-6E33-4D99-B569-744FCA7711F4}" srcOrd="9" destOrd="0" presId="urn:microsoft.com/office/officeart/2005/8/layout/gear1"/>
    <dgm:cxn modelId="{E51CC855-FFF9-48A8-A83E-C5D3C41E45E6}" type="presParOf" srcId="{5D1557BC-389A-41D2-AB15-9A7B45CA26BA}" destId="{2374B877-5953-47BA-BA23-C28FC9FCDE04}" srcOrd="10" destOrd="0" presId="urn:microsoft.com/office/officeart/2005/8/layout/gear1"/>
    <dgm:cxn modelId="{DD362E01-4E67-4C19-8083-85DAD7B6457D}" type="presParOf" srcId="{5D1557BC-389A-41D2-AB15-9A7B45CA26BA}" destId="{4D427EA7-088F-41F1-AECC-AC1199497981}" srcOrd="11" destOrd="0" presId="urn:microsoft.com/office/officeart/2005/8/layout/gear1"/>
    <dgm:cxn modelId="{09B1EED0-F1E9-4337-8B74-DE9E1DB24A63}" type="presParOf" srcId="{5D1557BC-389A-41D2-AB15-9A7B45CA26BA}" destId="{27DC848F-E065-4495-9E55-B4EF37E4FE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8E8F5-798C-4271-AF66-964AC79266D8}" type="doc">
      <dgm:prSet loTypeId="urn:microsoft.com/office/officeart/2009/layout/CircleArrowProcess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EF658-A8D7-4B8C-9E38-44EFBA8764ED}">
      <dgm:prSet phldrT="[Text]" custT="1"/>
      <dgm:spPr/>
      <dgm:t>
        <a:bodyPr/>
        <a:lstStyle/>
        <a:p>
          <a:r>
            <a:rPr lang="en-US" sz="2000" dirty="0" smtClean="0"/>
            <a:t>Lower rates</a:t>
          </a:r>
          <a:endParaRPr lang="en-US" sz="2000" dirty="0"/>
        </a:p>
      </dgm:t>
    </dgm:pt>
    <dgm:pt modelId="{3EE2BE66-A219-4FA0-85F1-749660F10F85}" type="parTrans" cxnId="{08E72A98-D900-42F4-BBE6-4C555D19A481}">
      <dgm:prSet/>
      <dgm:spPr/>
      <dgm:t>
        <a:bodyPr/>
        <a:lstStyle/>
        <a:p>
          <a:endParaRPr lang="en-US"/>
        </a:p>
      </dgm:t>
    </dgm:pt>
    <dgm:pt modelId="{0BB3598D-AB67-4790-9B75-4CA7CCDEC33E}" type="sibTrans" cxnId="{08E72A98-D900-42F4-BBE6-4C555D19A481}">
      <dgm:prSet/>
      <dgm:spPr/>
      <dgm:t>
        <a:bodyPr/>
        <a:lstStyle/>
        <a:p>
          <a:endParaRPr lang="en-US"/>
        </a:p>
      </dgm:t>
    </dgm:pt>
    <dgm:pt modelId="{4744AB45-6CDC-4C58-A854-61C773355BB7}">
      <dgm:prSet phldrT="[Text]" custT="1"/>
      <dgm:spPr/>
      <dgm:t>
        <a:bodyPr/>
        <a:lstStyle/>
        <a:p>
          <a:r>
            <a:rPr lang="en-US" sz="2000" dirty="0" smtClean="0"/>
            <a:t>Increased spending</a:t>
          </a:r>
          <a:endParaRPr lang="en-US" sz="2000" dirty="0"/>
        </a:p>
      </dgm:t>
    </dgm:pt>
    <dgm:pt modelId="{07EA2C69-F3ED-48BF-86FE-3FB1D44CD5F6}" type="parTrans" cxnId="{C359CCAB-FF2B-44E4-AE5A-2D04BB12269A}">
      <dgm:prSet/>
      <dgm:spPr/>
      <dgm:t>
        <a:bodyPr/>
        <a:lstStyle/>
        <a:p>
          <a:endParaRPr lang="en-US"/>
        </a:p>
      </dgm:t>
    </dgm:pt>
    <dgm:pt modelId="{8F4DBF75-5C7C-4689-B1ED-CE129C3DCBB8}" type="sibTrans" cxnId="{C359CCAB-FF2B-44E4-AE5A-2D04BB12269A}">
      <dgm:prSet/>
      <dgm:spPr/>
      <dgm:t>
        <a:bodyPr/>
        <a:lstStyle/>
        <a:p>
          <a:endParaRPr lang="en-US"/>
        </a:p>
      </dgm:t>
    </dgm:pt>
    <dgm:pt modelId="{6A2C3A06-62E5-4007-A717-48B7B6E2A621}">
      <dgm:prSet phldrT="[Text]" custT="1"/>
      <dgm:spPr/>
      <dgm:t>
        <a:bodyPr/>
        <a:lstStyle/>
        <a:p>
          <a:r>
            <a:rPr lang="en-US" sz="2000" dirty="0" smtClean="0"/>
            <a:t>Increased production</a:t>
          </a:r>
          <a:endParaRPr lang="en-US" sz="2000" dirty="0"/>
        </a:p>
      </dgm:t>
    </dgm:pt>
    <dgm:pt modelId="{3C880C08-4436-417D-844B-05C401901E1F}" type="parTrans" cxnId="{4DF1F6BE-F387-4424-BF82-30827C767FAD}">
      <dgm:prSet/>
      <dgm:spPr/>
      <dgm:t>
        <a:bodyPr/>
        <a:lstStyle/>
        <a:p>
          <a:endParaRPr lang="en-US"/>
        </a:p>
      </dgm:t>
    </dgm:pt>
    <dgm:pt modelId="{98478A69-E5B7-4F1B-A62A-E8BE2E64304A}" type="sibTrans" cxnId="{4DF1F6BE-F387-4424-BF82-30827C767FAD}">
      <dgm:prSet/>
      <dgm:spPr/>
      <dgm:t>
        <a:bodyPr/>
        <a:lstStyle/>
        <a:p>
          <a:endParaRPr lang="en-US"/>
        </a:p>
      </dgm:t>
    </dgm:pt>
    <dgm:pt modelId="{85C691F8-8C5A-4516-AD17-DA012FD41522}">
      <dgm:prSet custT="1"/>
      <dgm:spPr/>
      <dgm:t>
        <a:bodyPr/>
        <a:lstStyle/>
        <a:p>
          <a:r>
            <a:rPr lang="en-US" sz="2000" dirty="0" smtClean="0"/>
            <a:t>Increased employment</a:t>
          </a:r>
          <a:endParaRPr lang="en-US" sz="2000" dirty="0"/>
        </a:p>
      </dgm:t>
    </dgm:pt>
    <dgm:pt modelId="{59206463-B942-4C7B-AEC6-D606136C3461}" type="parTrans" cxnId="{13BB63D8-877B-4840-B17A-E293DEF3ECD7}">
      <dgm:prSet/>
      <dgm:spPr/>
      <dgm:t>
        <a:bodyPr/>
        <a:lstStyle/>
        <a:p>
          <a:endParaRPr lang="en-US"/>
        </a:p>
      </dgm:t>
    </dgm:pt>
    <dgm:pt modelId="{7B758FC5-3058-4043-B104-0EF379A3A7B9}" type="sibTrans" cxnId="{13BB63D8-877B-4840-B17A-E293DEF3ECD7}">
      <dgm:prSet/>
      <dgm:spPr/>
      <dgm:t>
        <a:bodyPr/>
        <a:lstStyle/>
        <a:p>
          <a:endParaRPr lang="en-US"/>
        </a:p>
      </dgm:t>
    </dgm:pt>
    <dgm:pt modelId="{43B7B5C1-AF59-4047-A77D-5C593B76EED0}" type="pres">
      <dgm:prSet presAssocID="{FBC8E8F5-798C-4271-AF66-964AC79266D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56C8F6-743B-4754-8D20-53584CFE9F05}" type="pres">
      <dgm:prSet presAssocID="{250EF658-A8D7-4B8C-9E38-44EFBA8764ED}" presName="Accent1" presStyleCnt="0"/>
      <dgm:spPr/>
    </dgm:pt>
    <dgm:pt modelId="{96C84A6D-D504-434A-A405-1DA60519A977}" type="pres">
      <dgm:prSet presAssocID="{250EF658-A8D7-4B8C-9E38-44EFBA8764ED}" presName="Accent" presStyleLbl="node1" presStyleIdx="0" presStyleCnt="4" custLinFactNeighborX="2958" custLinFactNeighborY="4735"/>
      <dgm:spPr/>
    </dgm:pt>
    <dgm:pt modelId="{9EA368AB-9320-4414-B9C1-9D9C9A04DB30}" type="pres">
      <dgm:prSet presAssocID="{250EF658-A8D7-4B8C-9E38-44EFBA8764ED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AC56-A54B-46AD-90BB-5A43DD24F06C}" type="pres">
      <dgm:prSet presAssocID="{4744AB45-6CDC-4C58-A854-61C773355BB7}" presName="Accent2" presStyleCnt="0"/>
      <dgm:spPr/>
    </dgm:pt>
    <dgm:pt modelId="{943B61DF-5648-4C04-A5C5-8878E9B1CCBA}" type="pres">
      <dgm:prSet presAssocID="{4744AB45-6CDC-4C58-A854-61C773355BB7}" presName="Accent" presStyleLbl="node1" presStyleIdx="1" presStyleCnt="4"/>
      <dgm:spPr/>
    </dgm:pt>
    <dgm:pt modelId="{5CC4CE55-54CB-4F03-BE47-D56E95AE95FA}" type="pres">
      <dgm:prSet presAssocID="{4744AB45-6CDC-4C58-A854-61C773355BB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EA5A7-65E4-42E0-8716-5DB6CFDF4F4E}" type="pres">
      <dgm:prSet presAssocID="{6A2C3A06-62E5-4007-A717-48B7B6E2A621}" presName="Accent3" presStyleCnt="0"/>
      <dgm:spPr/>
    </dgm:pt>
    <dgm:pt modelId="{679D94F0-D10A-4212-8FC3-682CCB502D77}" type="pres">
      <dgm:prSet presAssocID="{6A2C3A06-62E5-4007-A717-48B7B6E2A621}" presName="Accent" presStyleLbl="node1" presStyleIdx="2" presStyleCnt="4"/>
      <dgm:spPr/>
    </dgm:pt>
    <dgm:pt modelId="{C78E89DB-257D-44FC-B1B2-9F0B228E8235}" type="pres">
      <dgm:prSet presAssocID="{6A2C3A06-62E5-4007-A717-48B7B6E2A62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60289-8552-4FC8-99F8-14F9C2BDFACE}" type="pres">
      <dgm:prSet presAssocID="{85C691F8-8C5A-4516-AD17-DA012FD41522}" presName="Accent4" presStyleCnt="0"/>
      <dgm:spPr/>
    </dgm:pt>
    <dgm:pt modelId="{5B595C49-8FE8-44BD-99A9-820A5F7B01DA}" type="pres">
      <dgm:prSet presAssocID="{85C691F8-8C5A-4516-AD17-DA012FD41522}" presName="Accent" presStyleLbl="node1" presStyleIdx="3" presStyleCnt="4"/>
      <dgm:spPr/>
    </dgm:pt>
    <dgm:pt modelId="{9EF802C5-FB33-4E64-8419-A481FBED2AF3}" type="pres">
      <dgm:prSet presAssocID="{85C691F8-8C5A-4516-AD17-DA012FD41522}" presName="Parent4" presStyleLbl="revTx" presStyleIdx="3" presStyleCnt="4" custScaleX="128733" custScaleY="1163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1F6BE-F387-4424-BF82-30827C767FAD}" srcId="{FBC8E8F5-798C-4271-AF66-964AC79266D8}" destId="{6A2C3A06-62E5-4007-A717-48B7B6E2A621}" srcOrd="2" destOrd="0" parTransId="{3C880C08-4436-417D-844B-05C401901E1F}" sibTransId="{98478A69-E5B7-4F1B-A62A-E8BE2E64304A}"/>
    <dgm:cxn modelId="{EA038417-1131-4318-AD33-A92C52461956}" type="presOf" srcId="{85C691F8-8C5A-4516-AD17-DA012FD41522}" destId="{9EF802C5-FB33-4E64-8419-A481FBED2AF3}" srcOrd="0" destOrd="0" presId="urn:microsoft.com/office/officeart/2009/layout/CircleArrowProcess"/>
    <dgm:cxn modelId="{62F34602-B822-4861-B7C6-85C17BBB010B}" type="presOf" srcId="{6A2C3A06-62E5-4007-A717-48B7B6E2A621}" destId="{C78E89DB-257D-44FC-B1B2-9F0B228E8235}" srcOrd="0" destOrd="0" presId="urn:microsoft.com/office/officeart/2009/layout/CircleArrowProcess"/>
    <dgm:cxn modelId="{13BB63D8-877B-4840-B17A-E293DEF3ECD7}" srcId="{FBC8E8F5-798C-4271-AF66-964AC79266D8}" destId="{85C691F8-8C5A-4516-AD17-DA012FD41522}" srcOrd="3" destOrd="0" parTransId="{59206463-B942-4C7B-AEC6-D606136C3461}" sibTransId="{7B758FC5-3058-4043-B104-0EF379A3A7B9}"/>
    <dgm:cxn modelId="{BCF278BE-CDD6-4DD1-9FCE-01AD894456E4}" type="presOf" srcId="{FBC8E8F5-798C-4271-AF66-964AC79266D8}" destId="{43B7B5C1-AF59-4047-A77D-5C593B76EED0}" srcOrd="0" destOrd="0" presId="urn:microsoft.com/office/officeart/2009/layout/CircleArrowProcess"/>
    <dgm:cxn modelId="{78E990CD-B25F-42D8-9899-928E6ABEF164}" type="presOf" srcId="{250EF658-A8D7-4B8C-9E38-44EFBA8764ED}" destId="{9EA368AB-9320-4414-B9C1-9D9C9A04DB30}" srcOrd="0" destOrd="0" presId="urn:microsoft.com/office/officeart/2009/layout/CircleArrowProcess"/>
    <dgm:cxn modelId="{C359CCAB-FF2B-44E4-AE5A-2D04BB12269A}" srcId="{FBC8E8F5-798C-4271-AF66-964AC79266D8}" destId="{4744AB45-6CDC-4C58-A854-61C773355BB7}" srcOrd="1" destOrd="0" parTransId="{07EA2C69-F3ED-48BF-86FE-3FB1D44CD5F6}" sibTransId="{8F4DBF75-5C7C-4689-B1ED-CE129C3DCBB8}"/>
    <dgm:cxn modelId="{08E72A98-D900-42F4-BBE6-4C555D19A481}" srcId="{FBC8E8F5-798C-4271-AF66-964AC79266D8}" destId="{250EF658-A8D7-4B8C-9E38-44EFBA8764ED}" srcOrd="0" destOrd="0" parTransId="{3EE2BE66-A219-4FA0-85F1-749660F10F85}" sibTransId="{0BB3598D-AB67-4790-9B75-4CA7CCDEC33E}"/>
    <dgm:cxn modelId="{F1F32318-2862-469B-9098-B7C5177EACDF}" type="presOf" srcId="{4744AB45-6CDC-4C58-A854-61C773355BB7}" destId="{5CC4CE55-54CB-4F03-BE47-D56E95AE95FA}" srcOrd="0" destOrd="0" presId="urn:microsoft.com/office/officeart/2009/layout/CircleArrowProcess"/>
    <dgm:cxn modelId="{7B6688D2-A2B1-4B49-9775-82F44817116C}" type="presParOf" srcId="{43B7B5C1-AF59-4047-A77D-5C593B76EED0}" destId="{CA56C8F6-743B-4754-8D20-53584CFE9F05}" srcOrd="0" destOrd="0" presId="urn:microsoft.com/office/officeart/2009/layout/CircleArrowProcess"/>
    <dgm:cxn modelId="{63ACAD1F-B38F-4730-AA7A-FD1B8B0C1717}" type="presParOf" srcId="{CA56C8F6-743B-4754-8D20-53584CFE9F05}" destId="{96C84A6D-D504-434A-A405-1DA60519A977}" srcOrd="0" destOrd="0" presId="urn:microsoft.com/office/officeart/2009/layout/CircleArrowProcess"/>
    <dgm:cxn modelId="{095077C1-BCC2-43DD-8C5E-0242348CDFD4}" type="presParOf" srcId="{43B7B5C1-AF59-4047-A77D-5C593B76EED0}" destId="{9EA368AB-9320-4414-B9C1-9D9C9A04DB30}" srcOrd="1" destOrd="0" presId="urn:microsoft.com/office/officeart/2009/layout/CircleArrowProcess"/>
    <dgm:cxn modelId="{74D119BE-ACE9-49F8-8649-42FAD06E89F5}" type="presParOf" srcId="{43B7B5C1-AF59-4047-A77D-5C593B76EED0}" destId="{AB5DAC56-A54B-46AD-90BB-5A43DD24F06C}" srcOrd="2" destOrd="0" presId="urn:microsoft.com/office/officeart/2009/layout/CircleArrowProcess"/>
    <dgm:cxn modelId="{5C534008-6A91-47EC-9F12-0688650645B8}" type="presParOf" srcId="{AB5DAC56-A54B-46AD-90BB-5A43DD24F06C}" destId="{943B61DF-5648-4C04-A5C5-8878E9B1CCBA}" srcOrd="0" destOrd="0" presId="urn:microsoft.com/office/officeart/2009/layout/CircleArrowProcess"/>
    <dgm:cxn modelId="{5186B8CD-7A8C-4D3C-8FEB-2889654F23F7}" type="presParOf" srcId="{43B7B5C1-AF59-4047-A77D-5C593B76EED0}" destId="{5CC4CE55-54CB-4F03-BE47-D56E95AE95FA}" srcOrd="3" destOrd="0" presId="urn:microsoft.com/office/officeart/2009/layout/CircleArrowProcess"/>
    <dgm:cxn modelId="{D53B20FA-7E82-4AF7-BADA-675AD60EEA48}" type="presParOf" srcId="{43B7B5C1-AF59-4047-A77D-5C593B76EED0}" destId="{AD0EA5A7-65E4-42E0-8716-5DB6CFDF4F4E}" srcOrd="4" destOrd="0" presId="urn:microsoft.com/office/officeart/2009/layout/CircleArrowProcess"/>
    <dgm:cxn modelId="{6E68F8D6-242B-407D-8E20-C3598D6990C6}" type="presParOf" srcId="{AD0EA5A7-65E4-42E0-8716-5DB6CFDF4F4E}" destId="{679D94F0-D10A-4212-8FC3-682CCB502D77}" srcOrd="0" destOrd="0" presId="urn:microsoft.com/office/officeart/2009/layout/CircleArrowProcess"/>
    <dgm:cxn modelId="{0E8786F2-329B-444A-B044-7C60D20313BB}" type="presParOf" srcId="{43B7B5C1-AF59-4047-A77D-5C593B76EED0}" destId="{C78E89DB-257D-44FC-B1B2-9F0B228E8235}" srcOrd="5" destOrd="0" presId="urn:microsoft.com/office/officeart/2009/layout/CircleArrowProcess"/>
    <dgm:cxn modelId="{50A6A780-3722-40E3-A2EE-2531AE8FDD44}" type="presParOf" srcId="{43B7B5C1-AF59-4047-A77D-5C593B76EED0}" destId="{4EE60289-8552-4FC8-99F8-14F9C2BDFACE}" srcOrd="6" destOrd="0" presId="urn:microsoft.com/office/officeart/2009/layout/CircleArrowProcess"/>
    <dgm:cxn modelId="{88550083-DFA8-49DA-A7E5-A0D3C48CEDDE}" type="presParOf" srcId="{4EE60289-8552-4FC8-99F8-14F9C2BDFACE}" destId="{5B595C49-8FE8-44BD-99A9-820A5F7B01DA}" srcOrd="0" destOrd="0" presId="urn:microsoft.com/office/officeart/2009/layout/CircleArrowProcess"/>
    <dgm:cxn modelId="{185A5842-255F-4F91-A2FD-4774C045F778}" type="presParOf" srcId="{43B7B5C1-AF59-4047-A77D-5C593B76EED0}" destId="{9EF802C5-FB33-4E64-8419-A481FBED2AF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58513-F3E7-4157-BF03-AD9EDC56EDB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Contract</a:t>
          </a:r>
          <a:endParaRPr lang="en-US" sz="2700" kern="1200" dirty="0"/>
        </a:p>
      </dsp:txBody>
      <dsp:txXfrm>
        <a:off x="4704665" y="39140"/>
        <a:ext cx="1341437" cy="1341437"/>
      </dsp:txXfrm>
    </dsp:sp>
    <dsp:sp modelId="{ADAB5EAD-0A9F-4E0C-B92A-828CFC6F66A6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67AFC-D2DE-4C78-B190-5AEF31FA71D7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Recede</a:t>
          </a:r>
          <a:endParaRPr lang="en-US" sz="2700" kern="1200" dirty="0"/>
        </a:p>
      </dsp:txBody>
      <dsp:txXfrm>
        <a:off x="5515145" y="2533541"/>
        <a:ext cx="1341437" cy="1341437"/>
      </dsp:txXfrm>
    </dsp:sp>
    <dsp:sp modelId="{C09A09A3-BAA2-428A-B3B7-347A0D01142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9C14-91A8-42FA-9D7E-0F1D5B945122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Depress</a:t>
          </a:r>
          <a:endParaRPr lang="en-US" sz="2700" kern="1200" dirty="0"/>
        </a:p>
      </dsp:txBody>
      <dsp:txXfrm>
        <a:off x="3393281" y="4075166"/>
        <a:ext cx="1341437" cy="1341437"/>
      </dsp:txXfrm>
    </dsp:sp>
    <dsp:sp modelId="{7C55203B-54BF-40D3-B2C4-14F1746BEA54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29AD5-34F3-43F2-BD97-42E1CF8C3B59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Expand</a:t>
          </a:r>
          <a:endParaRPr lang="en-US" sz="2700" kern="1200" dirty="0"/>
        </a:p>
      </dsp:txBody>
      <dsp:txXfrm>
        <a:off x="1271416" y="2533541"/>
        <a:ext cx="1341437" cy="1341437"/>
      </dsp:txXfrm>
    </dsp:sp>
    <dsp:sp modelId="{A2D278B2-CF9C-49A7-AEFA-41092E2C56B8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FC7CA-0D41-4DFE-88DE-900B68FE071A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Prosper	</a:t>
          </a:r>
          <a:endParaRPr lang="en-US" sz="2700" kern="1200" dirty="0"/>
        </a:p>
      </dsp:txBody>
      <dsp:txXfrm>
        <a:off x="2081896" y="39140"/>
        <a:ext cx="1341437" cy="1341437"/>
      </dsp:txXfrm>
    </dsp:sp>
    <dsp:sp modelId="{56CDA3A7-2AA9-434F-B1FF-B605CDEF434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 and Round…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r>
              <a:rPr lang="en-US" dirty="0" smtClean="0"/>
              <a:t>See a pattern here? Unemployment goes up when GNP/GDP goes down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01670"/>
            <a:ext cx="8491537" cy="44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20199" cy="762000"/>
          </a:xfrm>
        </p:spPr>
        <p:txBody>
          <a:bodyPr/>
          <a:lstStyle/>
          <a:p>
            <a:r>
              <a:rPr lang="en-US" dirty="0" smtClean="0"/>
              <a:t>Inflation plays a part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143000"/>
            <a:ext cx="8120062" cy="52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144000" cy="685800"/>
          </a:xfrm>
        </p:spPr>
        <p:txBody>
          <a:bodyPr/>
          <a:lstStyle/>
          <a:p>
            <a:r>
              <a:rPr lang="en-US" dirty="0" smtClean="0"/>
              <a:t>It’s not all doom and gloom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95942"/>
              </p:ext>
            </p:extLst>
          </p:nvPr>
        </p:nvGraphicFramePr>
        <p:xfrm>
          <a:off x="762000" y="685800"/>
          <a:ext cx="10668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56" y="1905000"/>
            <a:ext cx="6186487" cy="41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2819400" cy="762000"/>
          </a:xfrm>
        </p:spPr>
        <p:txBody>
          <a:bodyPr/>
          <a:lstStyle/>
          <a:p>
            <a:r>
              <a:rPr lang="en-US" dirty="0" smtClean="0"/>
              <a:t>KEY TERMS: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105156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Business Cycle Components:</a:t>
            </a:r>
          </a:p>
          <a:p>
            <a:pPr lvl="1"/>
            <a:r>
              <a:rPr lang="en-US" sz="2400" dirty="0" smtClean="0"/>
              <a:t>Expansion</a:t>
            </a:r>
          </a:p>
          <a:p>
            <a:pPr lvl="1"/>
            <a:r>
              <a:rPr lang="en-US" sz="2400" dirty="0" smtClean="0"/>
              <a:t>Prosperity</a:t>
            </a:r>
          </a:p>
          <a:p>
            <a:pPr lvl="1"/>
            <a:r>
              <a:rPr lang="en-US" sz="2400" dirty="0" smtClean="0"/>
              <a:t>Contraction (shrinkage)</a:t>
            </a:r>
          </a:p>
          <a:p>
            <a:pPr lvl="1"/>
            <a:r>
              <a:rPr lang="en-US" sz="2400" dirty="0" smtClean="0"/>
              <a:t>Recession </a:t>
            </a:r>
          </a:p>
          <a:p>
            <a:pPr lvl="1"/>
            <a:r>
              <a:rPr lang="en-US" sz="2400" dirty="0" smtClean="0"/>
              <a:t>Depression</a:t>
            </a:r>
          </a:p>
          <a:p>
            <a:pPr lvl="1"/>
            <a:r>
              <a:rPr lang="en-US" sz="2400" dirty="0" smtClean="0"/>
              <a:t>Trough</a:t>
            </a:r>
          </a:p>
          <a:p>
            <a:pPr lvl="1"/>
            <a:r>
              <a:rPr lang="en-US" sz="2400" dirty="0" smtClean="0"/>
              <a:t>Peak</a:t>
            </a:r>
          </a:p>
          <a:p>
            <a:r>
              <a:rPr lang="en-US" sz="2400" dirty="0" smtClean="0"/>
              <a:t>GDP and GNP</a:t>
            </a:r>
          </a:p>
          <a:p>
            <a:r>
              <a:rPr lang="en-US" sz="2400" dirty="0" smtClean="0"/>
              <a:t>Inflation, Deflation, Stagflation</a:t>
            </a:r>
            <a:endParaRPr lang="en-US" sz="2400" dirty="0" smtClean="0"/>
          </a:p>
          <a:p>
            <a:r>
              <a:rPr lang="en-US" sz="2400" dirty="0" smtClean="0"/>
              <a:t>Unemployment</a:t>
            </a:r>
          </a:p>
          <a:p>
            <a:r>
              <a:rPr lang="en-US" sz="2400" dirty="0" smtClean="0"/>
              <a:t>CPI</a:t>
            </a: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704728"/>
              </p:ext>
            </p:extLst>
          </p:nvPr>
        </p:nvGraphicFramePr>
        <p:xfrm>
          <a:off x="3733800" y="10477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3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207317"/>
            <a:ext cx="9144000" cy="738484"/>
          </a:xfrm>
        </p:spPr>
        <p:txBody>
          <a:bodyPr/>
          <a:lstStyle/>
          <a:p>
            <a:r>
              <a:rPr lang="en-US" dirty="0" smtClean="0"/>
              <a:t>What is the Business Cycle??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0934"/>
            <a:ext cx="5484393" cy="412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95"/>
          <a:stretch/>
        </p:blipFill>
        <p:spPr>
          <a:xfrm>
            <a:off x="5636793" y="1981200"/>
            <a:ext cx="6506185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Highs…</a:t>
            </a:r>
            <a:endParaRPr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Expansion</a:t>
            </a:r>
          </a:p>
          <a:p>
            <a:endParaRPr lang="en-US" sz="4800" dirty="0"/>
          </a:p>
          <a:p>
            <a:r>
              <a:rPr lang="en-US" sz="4800" dirty="0" smtClean="0"/>
              <a:t>Prosperity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653874"/>
            <a:ext cx="4716379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847438"/>
            <a:ext cx="305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Make it Rain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333" t="16685" r="14667"/>
          <a:stretch/>
        </p:blipFill>
        <p:spPr>
          <a:xfrm>
            <a:off x="990600" y="4505377"/>
            <a:ext cx="1574701" cy="2049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521" t="12714" r="6521" b="9161"/>
          <a:stretch/>
        </p:blipFill>
        <p:spPr>
          <a:xfrm>
            <a:off x="8001000" y="532251"/>
            <a:ext cx="3657600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And the Lows…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Contraction </a:t>
            </a:r>
          </a:p>
          <a:p>
            <a:endParaRPr lang="en-US" sz="4800" dirty="0"/>
          </a:p>
          <a:p>
            <a:r>
              <a:rPr lang="en-US" sz="4800" dirty="0" smtClean="0"/>
              <a:t>Recession</a:t>
            </a:r>
          </a:p>
          <a:p>
            <a:endParaRPr lang="en-US" sz="4800" dirty="0"/>
          </a:p>
          <a:p>
            <a:r>
              <a:rPr lang="en-US" sz="4800" dirty="0" smtClean="0"/>
              <a:t>Depression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6585008" cy="31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perspective: Business Activity 1914 to 1992</a:t>
            </a:r>
            <a:endParaRPr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23" y="2133600"/>
            <a:ext cx="1065815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144000" cy="1143000"/>
          </a:xfrm>
        </p:spPr>
        <p:txBody>
          <a:bodyPr/>
          <a:lstStyle/>
          <a:p>
            <a:r>
              <a:rPr lang="en-US" dirty="0" smtClean="0"/>
              <a:t>More current data of GDP (1970-2010)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4478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does it all mean??</a:t>
            </a:r>
            <a:endParaRPr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76993"/>
              </p:ext>
            </p:extLst>
          </p:nvPr>
        </p:nvGraphicFramePr>
        <p:xfrm>
          <a:off x="858328" y="1600200"/>
          <a:ext cx="9829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2057400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Contraction</a:t>
            </a:r>
            <a:r>
              <a:rPr lang="en-US" dirty="0" smtClean="0"/>
              <a:t>  </a:t>
            </a:r>
            <a:r>
              <a:rPr lang="en-US" sz="2800" dirty="0" smtClean="0"/>
              <a:t>leads to 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6800" y="2895600"/>
            <a:ext cx="1005840" cy="0"/>
          </a:xfrm>
          <a:prstGeom prst="straightConnector1">
            <a:avLst/>
          </a:prstGeom>
          <a:ln w="1238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82200" y="263399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127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Candara</vt:lpstr>
      <vt:lpstr>Consolas</vt:lpstr>
      <vt:lpstr>Tech Computer 16x9</vt:lpstr>
      <vt:lpstr>Round and Round…</vt:lpstr>
      <vt:lpstr>Roller Coaster</vt:lpstr>
      <vt:lpstr>KEY TERMS:</vt:lpstr>
      <vt:lpstr>What is the Business Cycle??</vt:lpstr>
      <vt:lpstr>The Highs…</vt:lpstr>
      <vt:lpstr>And the Lows…</vt:lpstr>
      <vt:lpstr>Historical perspective: Business Activity 1914 to 1992</vt:lpstr>
      <vt:lpstr>More current data of GDP (1970-2010)</vt:lpstr>
      <vt:lpstr>But what does it all mean??</vt:lpstr>
      <vt:lpstr>See a pattern here? Unemployment goes up when GNP/GDP goes down</vt:lpstr>
      <vt:lpstr>Inflation plays a part </vt:lpstr>
      <vt:lpstr>It’s not all doom and gloom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2014-11-05T20:17:46Z</dcterms:created>
  <dcterms:modified xsi:type="dcterms:W3CDTF">2014-11-06T03:58:40Z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